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2" y="1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118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084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99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933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75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174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242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44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4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069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503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B8B8-F86D-4430-B5F2-41A4736D6559}" type="datetimeFigureOut">
              <a:rPr lang="es-MX" smtClean="0"/>
              <a:t>22/07/2024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A31AD-352C-4E16-8560-010FF0D567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868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upo 86"/>
          <p:cNvGrpSpPr/>
          <p:nvPr/>
        </p:nvGrpSpPr>
        <p:grpSpPr>
          <a:xfrm>
            <a:off x="257403" y="257628"/>
            <a:ext cx="11669034" cy="5336518"/>
            <a:chOff x="257403" y="257628"/>
            <a:chExt cx="11669034" cy="5336518"/>
          </a:xfrm>
        </p:grpSpPr>
        <p:sp>
          <p:nvSpPr>
            <p:cNvPr id="22" name="Rectángulo 21"/>
            <p:cNvSpPr/>
            <p:nvPr/>
          </p:nvSpPr>
          <p:spPr>
            <a:xfrm>
              <a:off x="257403" y="4667399"/>
              <a:ext cx="1405467" cy="745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200" b="1"/>
            </a:p>
          </p:txBody>
        </p:sp>
        <p:sp>
          <p:nvSpPr>
            <p:cNvPr id="65" name="CuadroTexto 64"/>
            <p:cNvSpPr txBox="1"/>
            <p:nvPr/>
          </p:nvSpPr>
          <p:spPr>
            <a:xfrm>
              <a:off x="299803" y="4719046"/>
              <a:ext cx="13216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/>
                <a:t>Subdirección de Conciliación</a:t>
              </a:r>
            </a:p>
            <a:p>
              <a:pPr algn="ctr"/>
              <a:r>
                <a:rPr lang="es-MX" sz="1200" b="1" dirty="0" smtClean="0"/>
                <a:t>N/P</a:t>
              </a:r>
            </a:p>
          </p:txBody>
        </p:sp>
        <p:grpSp>
          <p:nvGrpSpPr>
            <p:cNvPr id="86" name="Grupo 85"/>
            <p:cNvGrpSpPr/>
            <p:nvPr/>
          </p:nvGrpSpPr>
          <p:grpSpPr>
            <a:xfrm>
              <a:off x="960137" y="257628"/>
              <a:ext cx="10966300" cy="5336518"/>
              <a:chOff x="960137" y="257628"/>
              <a:chExt cx="10966300" cy="5336518"/>
            </a:xfrm>
          </p:grpSpPr>
          <p:sp>
            <p:nvSpPr>
              <p:cNvPr id="4" name="Rectángulo 3"/>
              <p:cNvSpPr/>
              <p:nvPr/>
            </p:nvSpPr>
            <p:spPr>
              <a:xfrm>
                <a:off x="5119398" y="1145095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600" b="1"/>
              </a:p>
            </p:txBody>
          </p:sp>
          <p:sp>
            <p:nvSpPr>
              <p:cNvPr id="14" name="Rectángulo 13"/>
              <p:cNvSpPr/>
              <p:nvPr/>
            </p:nvSpPr>
            <p:spPr>
              <a:xfrm>
                <a:off x="2223277" y="2085438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15" name="Rectángulo 14"/>
              <p:cNvSpPr/>
              <p:nvPr/>
            </p:nvSpPr>
            <p:spPr>
              <a:xfrm>
                <a:off x="5119398" y="3445416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17" name="Rectángulo 16"/>
              <p:cNvSpPr/>
              <p:nvPr/>
            </p:nvSpPr>
            <p:spPr>
              <a:xfrm>
                <a:off x="8245145" y="2087177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21" name="Rectángulo 20"/>
              <p:cNvSpPr/>
              <p:nvPr/>
            </p:nvSpPr>
            <p:spPr>
              <a:xfrm>
                <a:off x="1004597" y="3445416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23" name="Rectángulo 22"/>
              <p:cNvSpPr/>
              <p:nvPr/>
            </p:nvSpPr>
            <p:spPr>
              <a:xfrm>
                <a:off x="4351052" y="4647295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24" name="Rectángulo 23"/>
              <p:cNvSpPr/>
              <p:nvPr/>
            </p:nvSpPr>
            <p:spPr>
              <a:xfrm>
                <a:off x="5930064" y="4647296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25" name="Rectángulo 24"/>
              <p:cNvSpPr/>
              <p:nvPr/>
            </p:nvSpPr>
            <p:spPr>
              <a:xfrm>
                <a:off x="1836415" y="4667397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cxnSp>
            <p:nvCxnSpPr>
              <p:cNvPr id="29" name="Conector recto 28"/>
              <p:cNvCxnSpPr>
                <a:stCxn id="14" idx="3"/>
                <a:endCxn id="17" idx="1"/>
              </p:cNvCxnSpPr>
              <p:nvPr/>
            </p:nvCxnSpPr>
            <p:spPr>
              <a:xfrm>
                <a:off x="3628744" y="2457972"/>
                <a:ext cx="4616401" cy="1739"/>
              </a:xfrm>
              <a:prstGeom prst="line">
                <a:avLst/>
              </a:prstGeom>
              <a:ln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Conector angular 32"/>
              <p:cNvCxnSpPr>
                <a:stCxn id="4" idx="2"/>
                <a:endCxn id="20" idx="0"/>
              </p:cNvCxnSpPr>
              <p:nvPr/>
            </p:nvCxnSpPr>
            <p:spPr>
              <a:xfrm rot="16200000" flipH="1">
                <a:off x="6961230" y="751063"/>
                <a:ext cx="1555252" cy="3833449"/>
              </a:xfrm>
              <a:prstGeom prst="bentConnector3">
                <a:avLst>
                  <a:gd name="adj1" fmla="val 82950"/>
                </a:avLst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Conector angular 37"/>
              <p:cNvCxnSpPr>
                <a:endCxn id="62" idx="0"/>
              </p:cNvCxnSpPr>
              <p:nvPr/>
            </p:nvCxnSpPr>
            <p:spPr>
              <a:xfrm rot="10800000" flipV="1">
                <a:off x="1707331" y="3180496"/>
                <a:ext cx="4182989" cy="221956"/>
              </a:xfrm>
              <a:prstGeom prst="bentConnector2">
                <a:avLst/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de flecha 40"/>
              <p:cNvCxnSpPr>
                <a:stCxn id="4" idx="2"/>
                <a:endCxn id="15" idx="0"/>
              </p:cNvCxnSpPr>
              <p:nvPr/>
            </p:nvCxnSpPr>
            <p:spPr>
              <a:xfrm>
                <a:off x="5822132" y="1890162"/>
                <a:ext cx="0" cy="1555254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Conector angular 42"/>
              <p:cNvCxnSpPr>
                <a:stCxn id="21" idx="2"/>
                <a:endCxn id="22" idx="0"/>
              </p:cNvCxnSpPr>
              <p:nvPr/>
            </p:nvCxnSpPr>
            <p:spPr>
              <a:xfrm rot="5400000">
                <a:off x="1095276" y="4055344"/>
                <a:ext cx="476916" cy="747194"/>
              </a:xfrm>
              <a:prstGeom prst="bentConnector3">
                <a:avLst>
                  <a:gd name="adj1" fmla="val 50000"/>
                </a:avLst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Conector angular 44"/>
              <p:cNvCxnSpPr>
                <a:stCxn id="21" idx="2"/>
                <a:endCxn id="25" idx="0"/>
              </p:cNvCxnSpPr>
              <p:nvPr/>
            </p:nvCxnSpPr>
            <p:spPr>
              <a:xfrm rot="16200000" flipH="1">
                <a:off x="1884783" y="4013031"/>
                <a:ext cx="476914" cy="831818"/>
              </a:xfrm>
              <a:prstGeom prst="bentConnector3">
                <a:avLst>
                  <a:gd name="adj1" fmla="val 50000"/>
                </a:avLst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Conector angular 49"/>
              <p:cNvCxnSpPr>
                <a:stCxn id="15" idx="2"/>
                <a:endCxn id="23" idx="0"/>
              </p:cNvCxnSpPr>
              <p:nvPr/>
            </p:nvCxnSpPr>
            <p:spPr>
              <a:xfrm rot="5400000">
                <a:off x="5209553" y="4034716"/>
                <a:ext cx="456812" cy="768346"/>
              </a:xfrm>
              <a:prstGeom prst="bentConnector3">
                <a:avLst/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Conector angular 51"/>
              <p:cNvCxnSpPr>
                <a:stCxn id="15" idx="2"/>
                <a:endCxn id="24" idx="0"/>
              </p:cNvCxnSpPr>
              <p:nvPr/>
            </p:nvCxnSpPr>
            <p:spPr>
              <a:xfrm rot="16200000" flipH="1">
                <a:off x="5999059" y="4013556"/>
                <a:ext cx="456813" cy="810666"/>
              </a:xfrm>
              <a:prstGeom prst="bentConnector3">
                <a:avLst/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CuadroTexto 58"/>
              <p:cNvSpPr txBox="1"/>
              <p:nvPr/>
            </p:nvSpPr>
            <p:spPr>
              <a:xfrm>
                <a:off x="5241958" y="1185685"/>
                <a:ext cx="116789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Comisionado </a:t>
                </a:r>
              </a:p>
              <a:p>
                <a:pPr algn="ctr"/>
                <a:r>
                  <a:rPr lang="es-MX" sz="1200" b="1" dirty="0" smtClean="0"/>
                  <a:t>Estatal</a:t>
                </a:r>
              </a:p>
              <a:p>
                <a:pPr algn="ctr"/>
                <a:r>
                  <a:rPr lang="es-MX" sz="1200" b="1" dirty="0" smtClean="0"/>
                  <a:t>4.1</a:t>
                </a:r>
              </a:p>
            </p:txBody>
          </p:sp>
          <p:sp>
            <p:nvSpPr>
              <p:cNvPr id="60" name="CuadroTexto 59"/>
              <p:cNvSpPr txBox="1"/>
              <p:nvPr/>
            </p:nvSpPr>
            <p:spPr>
              <a:xfrm>
                <a:off x="2360925" y="2145618"/>
                <a:ext cx="113017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Unidad de Capacitación </a:t>
                </a:r>
                <a:r>
                  <a:rPr lang="es-MX" sz="800" b="1" dirty="0" smtClean="0"/>
                  <a:t>Coordinador</a:t>
                </a:r>
              </a:p>
              <a:p>
                <a:pPr algn="ctr"/>
                <a:r>
                  <a:rPr lang="es-MX" sz="800" b="1" dirty="0" smtClean="0"/>
                  <a:t>6.2</a:t>
                </a:r>
              </a:p>
            </p:txBody>
          </p:sp>
          <p:sp>
            <p:nvSpPr>
              <p:cNvPr id="61" name="CuadroTexto 60"/>
              <p:cNvSpPr txBox="1"/>
              <p:nvPr/>
            </p:nvSpPr>
            <p:spPr>
              <a:xfrm>
                <a:off x="8299085" y="2165586"/>
                <a:ext cx="129758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Unidad de Transparencia</a:t>
                </a:r>
              </a:p>
              <a:p>
                <a:pPr algn="ctr"/>
                <a:r>
                  <a:rPr lang="es-MX" sz="900" b="1" dirty="0" smtClean="0"/>
                  <a:t>Subdirector 5.1</a:t>
                </a:r>
              </a:p>
            </p:txBody>
          </p:sp>
          <p:sp>
            <p:nvSpPr>
              <p:cNvPr id="62" name="CuadroTexto 61"/>
              <p:cNvSpPr txBox="1"/>
              <p:nvPr/>
            </p:nvSpPr>
            <p:spPr>
              <a:xfrm>
                <a:off x="1076498" y="3402452"/>
                <a:ext cx="12616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Subcomisión Médica</a:t>
                </a:r>
              </a:p>
              <a:p>
                <a:pPr algn="ctr"/>
                <a:r>
                  <a:rPr lang="es-MX" sz="1200" b="1" dirty="0" smtClean="0"/>
                  <a:t>5.2 </a:t>
                </a:r>
              </a:p>
            </p:txBody>
          </p:sp>
          <p:sp>
            <p:nvSpPr>
              <p:cNvPr id="63" name="CuadroTexto 62"/>
              <p:cNvSpPr txBox="1"/>
              <p:nvPr/>
            </p:nvSpPr>
            <p:spPr>
              <a:xfrm>
                <a:off x="5200988" y="3396927"/>
                <a:ext cx="12403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Subcomisión Jurídica</a:t>
                </a:r>
              </a:p>
              <a:p>
                <a:pPr algn="ctr"/>
                <a:r>
                  <a:rPr lang="es-MX" sz="1200" b="1" dirty="0" smtClean="0"/>
                  <a:t>5.1</a:t>
                </a:r>
              </a:p>
            </p:txBody>
          </p:sp>
          <p:grpSp>
            <p:nvGrpSpPr>
              <p:cNvPr id="79" name="Grupo 78"/>
              <p:cNvGrpSpPr/>
              <p:nvPr/>
            </p:nvGrpSpPr>
            <p:grpSpPr>
              <a:xfrm>
                <a:off x="8952846" y="3371672"/>
                <a:ext cx="1405468" cy="818809"/>
                <a:chOff x="8952846" y="3371672"/>
                <a:chExt cx="1405468" cy="818809"/>
              </a:xfrm>
            </p:grpSpPr>
            <p:sp>
              <p:nvSpPr>
                <p:cNvPr id="20" name="Rectángulo 19"/>
                <p:cNvSpPr/>
                <p:nvPr/>
              </p:nvSpPr>
              <p:spPr>
                <a:xfrm>
                  <a:off x="8952847" y="3445414"/>
                  <a:ext cx="1405467" cy="74506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 sz="1200" b="1"/>
                </a:p>
              </p:txBody>
            </p:sp>
            <p:sp>
              <p:nvSpPr>
                <p:cNvPr id="64" name="CuadroTexto 63"/>
                <p:cNvSpPr txBox="1"/>
                <p:nvPr/>
              </p:nvSpPr>
              <p:spPr>
                <a:xfrm>
                  <a:off x="8952846" y="3371672"/>
                  <a:ext cx="137948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s-MX" sz="1200" b="1" dirty="0" smtClean="0"/>
                    <a:t>Coordinación Administrativa </a:t>
                  </a:r>
                </a:p>
                <a:p>
                  <a:pPr algn="ctr"/>
                  <a:r>
                    <a:rPr lang="es-MX" sz="1200" b="1" dirty="0" smtClean="0"/>
                    <a:t>5.2</a:t>
                  </a:r>
                </a:p>
              </p:txBody>
            </p:sp>
          </p:grpSp>
          <p:sp>
            <p:nvSpPr>
              <p:cNvPr id="66" name="CuadroTexto 65"/>
              <p:cNvSpPr txBox="1"/>
              <p:nvPr/>
            </p:nvSpPr>
            <p:spPr>
              <a:xfrm>
                <a:off x="1920831" y="4656856"/>
                <a:ext cx="125215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Unidad de Orientación y Gestión </a:t>
                </a:r>
              </a:p>
              <a:p>
                <a:pPr algn="ctr"/>
                <a:r>
                  <a:rPr lang="es-MX" sz="1200" b="1" dirty="0" smtClean="0"/>
                  <a:t> </a:t>
                </a:r>
                <a:r>
                  <a:rPr lang="es-MX" sz="800" b="1" dirty="0" smtClean="0"/>
                  <a:t>Jefe de Depto. 7.2</a:t>
                </a:r>
              </a:p>
            </p:txBody>
          </p:sp>
          <p:sp>
            <p:nvSpPr>
              <p:cNvPr id="67" name="CuadroTexto 66"/>
              <p:cNvSpPr txBox="1"/>
              <p:nvPr/>
            </p:nvSpPr>
            <p:spPr>
              <a:xfrm>
                <a:off x="4419952" y="4620949"/>
                <a:ext cx="125215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Unidad de Asuntos Jurídicos</a:t>
                </a:r>
              </a:p>
              <a:p>
                <a:pPr algn="ctr"/>
                <a:r>
                  <a:rPr lang="es-MX" sz="800" b="1" dirty="0" smtClean="0"/>
                  <a:t> Subdirector 5.1</a:t>
                </a:r>
              </a:p>
            </p:txBody>
          </p:sp>
          <p:sp>
            <p:nvSpPr>
              <p:cNvPr id="68" name="CuadroTexto 67"/>
              <p:cNvSpPr txBox="1"/>
              <p:nvPr/>
            </p:nvSpPr>
            <p:spPr>
              <a:xfrm>
                <a:off x="5930063" y="4691646"/>
                <a:ext cx="14054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Unidad de Arbitraje</a:t>
                </a:r>
              </a:p>
              <a:p>
                <a:pPr algn="ctr"/>
                <a:r>
                  <a:rPr lang="es-MX" sz="800" b="1" dirty="0" smtClean="0"/>
                  <a:t>Jefe de Depto. 7.1</a:t>
                </a:r>
                <a:endParaRPr lang="es-MX" sz="800" b="1" dirty="0"/>
              </a:p>
            </p:txBody>
          </p:sp>
          <p:sp>
            <p:nvSpPr>
              <p:cNvPr id="49" name="Rectángulo 48"/>
              <p:cNvSpPr/>
              <p:nvPr/>
            </p:nvSpPr>
            <p:spPr>
              <a:xfrm>
                <a:off x="5119397" y="257628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600" b="1"/>
              </a:p>
            </p:txBody>
          </p:sp>
          <p:sp>
            <p:nvSpPr>
              <p:cNvPr id="12" name="CuadroTexto 11"/>
              <p:cNvSpPr txBox="1"/>
              <p:nvPr/>
            </p:nvSpPr>
            <p:spPr>
              <a:xfrm>
                <a:off x="5205745" y="461918"/>
                <a:ext cx="12403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Consejo</a:t>
                </a:r>
                <a:endParaRPr lang="es-MX" sz="1200" b="1" dirty="0"/>
              </a:p>
            </p:txBody>
          </p:sp>
          <p:cxnSp>
            <p:nvCxnSpPr>
              <p:cNvPr id="26" name="Conector recto de flecha 25"/>
              <p:cNvCxnSpPr>
                <a:stCxn id="49" idx="2"/>
                <a:endCxn id="4" idx="0"/>
              </p:cNvCxnSpPr>
              <p:nvPr/>
            </p:nvCxnSpPr>
            <p:spPr>
              <a:xfrm>
                <a:off x="5822131" y="1002695"/>
                <a:ext cx="1" cy="14240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Rectángulo 35"/>
              <p:cNvSpPr/>
              <p:nvPr/>
            </p:nvSpPr>
            <p:spPr>
              <a:xfrm>
                <a:off x="2619360" y="1146834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cxnSp>
            <p:nvCxnSpPr>
              <p:cNvPr id="40" name="Conector recto 39"/>
              <p:cNvCxnSpPr>
                <a:stCxn id="36" idx="3"/>
                <a:endCxn id="4" idx="1"/>
              </p:cNvCxnSpPr>
              <p:nvPr/>
            </p:nvCxnSpPr>
            <p:spPr>
              <a:xfrm flipV="1">
                <a:off x="4024827" y="1517629"/>
                <a:ext cx="1094571" cy="1739"/>
              </a:xfrm>
              <a:prstGeom prst="line">
                <a:avLst/>
              </a:prstGeom>
              <a:ln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CuadroTexto 45"/>
              <p:cNvSpPr txBox="1"/>
              <p:nvPr/>
            </p:nvSpPr>
            <p:spPr>
              <a:xfrm>
                <a:off x="2757007" y="1194462"/>
                <a:ext cx="113017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b="1" dirty="0" smtClean="0"/>
                  <a:t>Asistente Particular</a:t>
                </a:r>
              </a:p>
              <a:p>
                <a:pPr algn="ctr"/>
                <a:r>
                  <a:rPr lang="es-MX" sz="800" b="1" dirty="0" smtClean="0"/>
                  <a:t>Analista Especializado</a:t>
                </a:r>
              </a:p>
              <a:p>
                <a:pPr algn="ctr"/>
                <a:r>
                  <a:rPr lang="es-MX" sz="800" b="1" dirty="0" smtClean="0"/>
                  <a:t>8.1</a:t>
                </a:r>
              </a:p>
            </p:txBody>
          </p:sp>
          <p:cxnSp>
            <p:nvCxnSpPr>
              <p:cNvPr id="47" name="Conector recto 46"/>
              <p:cNvCxnSpPr/>
              <p:nvPr/>
            </p:nvCxnSpPr>
            <p:spPr>
              <a:xfrm flipV="1">
                <a:off x="8642604" y="4428940"/>
                <a:ext cx="2581098" cy="92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ector recto 52"/>
              <p:cNvCxnSpPr/>
              <p:nvPr/>
            </p:nvCxnSpPr>
            <p:spPr>
              <a:xfrm>
                <a:off x="8642604" y="4427019"/>
                <a:ext cx="4080" cy="42590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ector recto 53"/>
              <p:cNvCxnSpPr>
                <a:endCxn id="71" idx="0"/>
              </p:cNvCxnSpPr>
              <p:nvPr/>
            </p:nvCxnSpPr>
            <p:spPr>
              <a:xfrm>
                <a:off x="11223702" y="4428940"/>
                <a:ext cx="2" cy="4201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Rectángulo 70"/>
              <p:cNvSpPr/>
              <p:nvPr/>
            </p:nvSpPr>
            <p:spPr>
              <a:xfrm>
                <a:off x="10520970" y="4849079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69" name="Rectángulo 68"/>
              <p:cNvSpPr/>
              <p:nvPr/>
            </p:nvSpPr>
            <p:spPr>
              <a:xfrm>
                <a:off x="7992150" y="4849079"/>
                <a:ext cx="1405467" cy="7450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200" b="1"/>
              </a:p>
            </p:txBody>
          </p:sp>
          <p:sp>
            <p:nvSpPr>
              <p:cNvPr id="55" name="CuadroTexto 54"/>
              <p:cNvSpPr txBox="1"/>
              <p:nvPr/>
            </p:nvSpPr>
            <p:spPr>
              <a:xfrm>
                <a:off x="8144481" y="4926925"/>
                <a:ext cx="114197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000" b="1" dirty="0" smtClean="0"/>
                  <a:t>Auxiliar Administrativo 10.2</a:t>
                </a:r>
              </a:p>
            </p:txBody>
          </p:sp>
          <p:sp>
            <p:nvSpPr>
              <p:cNvPr id="57" name="CuadroTexto 56"/>
              <p:cNvSpPr txBox="1"/>
              <p:nvPr/>
            </p:nvSpPr>
            <p:spPr>
              <a:xfrm>
                <a:off x="10695788" y="4944613"/>
                <a:ext cx="10558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000" b="1" dirty="0" smtClean="0"/>
                  <a:t>Analista</a:t>
                </a:r>
              </a:p>
              <a:p>
                <a:pPr algn="ctr"/>
                <a:r>
                  <a:rPr lang="es-MX" sz="1000" b="1" dirty="0" smtClean="0"/>
                  <a:t>9.2</a:t>
                </a:r>
                <a:endParaRPr lang="es-MX" sz="1000" b="1" dirty="0"/>
              </a:p>
            </p:txBody>
          </p:sp>
          <p:cxnSp>
            <p:nvCxnSpPr>
              <p:cNvPr id="76" name="Conector recto 75"/>
              <p:cNvCxnSpPr>
                <a:stCxn id="20" idx="2"/>
              </p:cNvCxnSpPr>
              <p:nvPr/>
            </p:nvCxnSpPr>
            <p:spPr>
              <a:xfrm flipH="1">
                <a:off x="9650612" y="4190481"/>
                <a:ext cx="4969" cy="2284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CuadroTexto 4"/>
          <p:cNvSpPr txBox="1"/>
          <p:nvPr/>
        </p:nvSpPr>
        <p:spPr>
          <a:xfrm>
            <a:off x="448733" y="461918"/>
            <a:ext cx="287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00B050"/>
                </a:solidFill>
              </a:rPr>
              <a:t>PLANTILLA ACTUAL</a:t>
            </a:r>
          </a:p>
        </p:txBody>
      </p:sp>
      <p:sp>
        <p:nvSpPr>
          <p:cNvPr id="75" name="CuadroTexto 74"/>
          <p:cNvSpPr txBox="1"/>
          <p:nvPr/>
        </p:nvSpPr>
        <p:spPr>
          <a:xfrm>
            <a:off x="686559" y="5889380"/>
            <a:ext cx="28733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19/03/2024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271369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66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Karina</dc:creator>
  <cp:lastModifiedBy>Cuenta Microsoft</cp:lastModifiedBy>
  <cp:revision>31</cp:revision>
  <cp:lastPrinted>2023-09-20T03:50:45Z</cp:lastPrinted>
  <dcterms:created xsi:type="dcterms:W3CDTF">2018-04-03T17:07:29Z</dcterms:created>
  <dcterms:modified xsi:type="dcterms:W3CDTF">2024-07-22T15:08:09Z</dcterms:modified>
</cp:coreProperties>
</file>